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30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A169CFBE-B2CE-0847-AA8C-661F5F73B0D5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8289FB2-43D1-894C-912D-BB8DD227D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851574" y="2707884"/>
            <a:ext cx="7551601" cy="1612607"/>
          </a:xfrm>
        </p:spPr>
        <p:txBody>
          <a:bodyPr/>
          <a:lstStyle/>
          <a:p>
            <a:r>
              <a:rPr lang="en-US" sz="5000" dirty="0" smtClean="0"/>
              <a:t/>
            </a:r>
            <a:br>
              <a:rPr lang="en-US" sz="5000" dirty="0" smtClean="0"/>
            </a:br>
            <a:r>
              <a:rPr lang="en-US" sz="6000" dirty="0" smtClean="0"/>
              <a:t>Outside Influences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3834829" y="1904999"/>
            <a:ext cx="6400800" cy="914400"/>
          </a:xfrm>
        </p:spPr>
        <p:txBody>
          <a:bodyPr>
            <a:normAutofit fontScale="92500" lnSpcReduction="10000"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Self Esteem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526626" y="2434172"/>
            <a:ext cx="8399148" cy="1612607"/>
          </a:xfrm>
        </p:spPr>
        <p:txBody>
          <a:bodyPr/>
          <a:lstStyle/>
          <a:p>
            <a:r>
              <a:rPr lang="en-US" sz="6000" dirty="0" smtClean="0"/>
              <a:t>1.  Parents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3535142" y="1831051"/>
            <a:ext cx="6400800" cy="914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Self Esteem</a:t>
            </a:r>
            <a:endParaRPr lang="en-US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1055466">
            <a:off x="2184691" y="3978406"/>
            <a:ext cx="68563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*Greatest Influence, direct daily contact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*Self image formed of direct reflection of their interaction with parents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*Lots of encouragement, praise, compliments increase self esteem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*Ex. “She took a step!  YAY!  He said his first word! YAY!”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Every little accomplishment encourages more effort to get better at something. 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553031" y="2648205"/>
            <a:ext cx="8399148" cy="1612607"/>
          </a:xfrm>
        </p:spPr>
        <p:txBody>
          <a:bodyPr/>
          <a:lstStyle/>
          <a:p>
            <a:r>
              <a:rPr lang="en-US" sz="6000" dirty="0" smtClean="0"/>
              <a:t>2.  Siblings/Family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3535142" y="1831051"/>
            <a:ext cx="6400800" cy="914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Self Esteem</a:t>
            </a:r>
            <a:endParaRPr lang="en-US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1055466">
            <a:off x="1412823" y="4501329"/>
            <a:ext cx="7633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*More influence when the child is younger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*</a:t>
            </a:r>
            <a:r>
              <a:rPr lang="en-US" sz="2800" dirty="0">
                <a:solidFill>
                  <a:schemeClr val="bg1"/>
                </a:solidFill>
              </a:rPr>
              <a:t>Siblings also affect children's roles in </a:t>
            </a:r>
            <a:r>
              <a:rPr lang="en-US" sz="2800" dirty="0" smtClean="0">
                <a:solidFill>
                  <a:schemeClr val="bg1"/>
                </a:solidFill>
              </a:rPr>
              <a:t>peer 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  groups and selecting friends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553030" y="2662475"/>
            <a:ext cx="8399148" cy="1612607"/>
          </a:xfrm>
        </p:spPr>
        <p:txBody>
          <a:bodyPr/>
          <a:lstStyle/>
          <a:p>
            <a:r>
              <a:rPr lang="en-US" sz="6000" dirty="0" smtClean="0"/>
              <a:t>3.  Teachers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3535142" y="1831051"/>
            <a:ext cx="6400800" cy="914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Self Esteem</a:t>
            </a:r>
            <a:endParaRPr lang="en-US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1055466">
            <a:off x="2184691" y="4224629"/>
            <a:ext cx="68563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*More influence in early school years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*Need to encourage their </a:t>
            </a:r>
            <a:r>
              <a:rPr lang="en-US" sz="2800" dirty="0">
                <a:solidFill>
                  <a:schemeClr val="bg1"/>
                </a:solidFill>
              </a:rPr>
              <a:t>students</a:t>
            </a:r>
            <a:r>
              <a:rPr lang="en-US" sz="2800" dirty="0" smtClean="0">
                <a:solidFill>
                  <a:schemeClr val="bg1"/>
                </a:solidFill>
              </a:rPr>
              <a:t> to </a:t>
            </a:r>
            <a:r>
              <a:rPr lang="en-US" sz="2800" dirty="0">
                <a:solidFill>
                  <a:schemeClr val="bg1"/>
                </a:solidFill>
              </a:rPr>
              <a:t>feel comfortable and confident with </a:t>
            </a:r>
            <a:r>
              <a:rPr lang="en-US" sz="2800" dirty="0" smtClean="0">
                <a:solidFill>
                  <a:schemeClr val="bg1"/>
                </a:solidFill>
              </a:rPr>
              <a:t>themselves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326835" y="2554625"/>
            <a:ext cx="8399148" cy="1612607"/>
          </a:xfrm>
        </p:spPr>
        <p:txBody>
          <a:bodyPr/>
          <a:lstStyle/>
          <a:p>
            <a:r>
              <a:rPr lang="en-US" sz="6000" dirty="0" smtClean="0"/>
              <a:t>4.  Peers/Friends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3535142" y="1831051"/>
            <a:ext cx="6400800" cy="914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Self Esteem</a:t>
            </a:r>
            <a:endParaRPr lang="en-US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1055466">
            <a:off x="2184690" y="3886076"/>
            <a:ext cx="685636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*Greatest </a:t>
            </a:r>
            <a:r>
              <a:rPr lang="en-US" sz="2500" dirty="0">
                <a:solidFill>
                  <a:schemeClr val="bg1"/>
                </a:solidFill>
              </a:rPr>
              <a:t>impact on adolescent behavior than any other </a:t>
            </a:r>
            <a:r>
              <a:rPr lang="en-US" sz="2500" dirty="0" smtClean="0">
                <a:solidFill>
                  <a:schemeClr val="bg1"/>
                </a:solidFill>
              </a:rPr>
              <a:t>factor</a:t>
            </a:r>
          </a:p>
          <a:p>
            <a:r>
              <a:rPr lang="en-US" sz="2500" dirty="0" smtClean="0">
                <a:solidFill>
                  <a:schemeClr val="bg1"/>
                </a:solidFill>
              </a:rPr>
              <a:t>*More influence than teachers in school years</a:t>
            </a:r>
          </a:p>
          <a:p>
            <a:r>
              <a:rPr lang="en-US" sz="2500" dirty="0" smtClean="0">
                <a:solidFill>
                  <a:schemeClr val="bg1"/>
                </a:solidFill>
              </a:rPr>
              <a:t>*Spend more time with peers/friends than parents in adolescent years</a:t>
            </a:r>
            <a:endParaRPr lang="en-US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461423" y="2648205"/>
            <a:ext cx="8399148" cy="1612607"/>
          </a:xfrm>
        </p:spPr>
        <p:txBody>
          <a:bodyPr/>
          <a:lstStyle/>
          <a:p>
            <a:r>
              <a:rPr lang="en-US" dirty="0" smtClean="0"/>
              <a:t>Influence of Communication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3535142" y="1831051"/>
            <a:ext cx="6400800" cy="914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Self Esteem</a:t>
            </a:r>
            <a:endParaRPr lang="en-US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1055466">
            <a:off x="3091079" y="4297833"/>
            <a:ext cx="5442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Using Words  7%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Tone </a:t>
            </a:r>
            <a:r>
              <a:rPr lang="en-US" sz="3800" dirty="0" smtClean="0">
                <a:solidFill>
                  <a:schemeClr val="bg1"/>
                </a:solidFill>
              </a:rPr>
              <a:t>of</a:t>
            </a:r>
            <a:r>
              <a:rPr lang="en-US" sz="4000" dirty="0" smtClean="0">
                <a:solidFill>
                  <a:schemeClr val="bg1"/>
                </a:solidFill>
              </a:rPr>
              <a:t> Voice  38%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Body Language  55%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461423" y="2279858"/>
            <a:ext cx="8399148" cy="1612607"/>
          </a:xfrm>
        </p:spPr>
        <p:txBody>
          <a:bodyPr/>
          <a:lstStyle/>
          <a:p>
            <a:r>
              <a:rPr lang="en-US" sz="4800" dirty="0" smtClean="0"/>
              <a:t>Summary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3535142" y="1831051"/>
            <a:ext cx="6400800" cy="914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</a:rPr>
              <a:t>Self Esteem</a:t>
            </a:r>
            <a:endParaRPr lang="en-US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1055466">
            <a:off x="2632333" y="3756070"/>
            <a:ext cx="678900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*There are many outside factors that influence a child’s self esteem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*Criticism, negative comments, &amp; hurtful teasing can cause significant changes in self esteem no matter who they come from: 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parents, family members, teachers, or peers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*Words are not the only form of communication to influence a child’s self esteem</a:t>
            </a:r>
          </a:p>
          <a:p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118</TotalTime>
  <Words>233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Sky</vt:lpstr>
      <vt:lpstr> Outside Influences</vt:lpstr>
      <vt:lpstr>1.  Parents</vt:lpstr>
      <vt:lpstr>2.  Siblings/Family </vt:lpstr>
      <vt:lpstr>3.  Teachers </vt:lpstr>
      <vt:lpstr>4.  Peers/Friends </vt:lpstr>
      <vt:lpstr>Influence of Communication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Outside Influences</dc:title>
  <dc:creator>admin</dc:creator>
  <cp:lastModifiedBy>Eliss Herman</cp:lastModifiedBy>
  <cp:revision>21</cp:revision>
  <dcterms:created xsi:type="dcterms:W3CDTF">2012-02-26T04:40:39Z</dcterms:created>
  <dcterms:modified xsi:type="dcterms:W3CDTF">2014-01-30T00:07:36Z</dcterms:modified>
</cp:coreProperties>
</file>